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378" r:id="rId4"/>
    <p:sldId id="258" r:id="rId5"/>
    <p:sldId id="384" r:id="rId6"/>
    <p:sldId id="259" r:id="rId7"/>
    <p:sldId id="386" r:id="rId8"/>
    <p:sldId id="357" r:id="rId9"/>
    <p:sldId id="401" r:id="rId10"/>
    <p:sldId id="260" r:id="rId11"/>
    <p:sldId id="389" r:id="rId12"/>
    <p:sldId id="261" r:id="rId13"/>
    <p:sldId id="397" r:id="rId14"/>
    <p:sldId id="262" r:id="rId15"/>
    <p:sldId id="379" r:id="rId16"/>
    <p:sldId id="263" r:id="rId17"/>
    <p:sldId id="413" r:id="rId18"/>
    <p:sldId id="264" r:id="rId19"/>
    <p:sldId id="406" r:id="rId20"/>
    <p:sldId id="265" r:id="rId21"/>
    <p:sldId id="385" r:id="rId22"/>
    <p:sldId id="266" r:id="rId23"/>
    <p:sldId id="390" r:id="rId24"/>
    <p:sldId id="267" r:id="rId25"/>
    <p:sldId id="387" r:id="rId26"/>
    <p:sldId id="268" r:id="rId27"/>
    <p:sldId id="388" r:id="rId28"/>
    <p:sldId id="269" r:id="rId29"/>
    <p:sldId id="412" r:id="rId30"/>
    <p:sldId id="270" r:id="rId31"/>
    <p:sldId id="402" r:id="rId32"/>
    <p:sldId id="271" r:id="rId33"/>
    <p:sldId id="414" r:id="rId34"/>
    <p:sldId id="272" r:id="rId35"/>
    <p:sldId id="415" r:id="rId36"/>
    <p:sldId id="273" r:id="rId37"/>
    <p:sldId id="432" r:id="rId38"/>
    <p:sldId id="274" r:id="rId39"/>
    <p:sldId id="458" r:id="rId40"/>
    <p:sldId id="275" r:id="rId41"/>
    <p:sldId id="403" r:id="rId42"/>
    <p:sldId id="276" r:id="rId43"/>
    <p:sldId id="408" r:id="rId44"/>
    <p:sldId id="277" r:id="rId45"/>
    <p:sldId id="409" r:id="rId46"/>
    <p:sldId id="278" r:id="rId47"/>
    <p:sldId id="457" r:id="rId48"/>
    <p:sldId id="279" r:id="rId49"/>
    <p:sldId id="433" r:id="rId50"/>
    <p:sldId id="280" r:id="rId51"/>
    <p:sldId id="404" r:id="rId52"/>
    <p:sldId id="281" r:id="rId53"/>
    <p:sldId id="456" r:id="rId54"/>
    <p:sldId id="282" r:id="rId55"/>
    <p:sldId id="459" r:id="rId56"/>
    <p:sldId id="283" r:id="rId57"/>
    <p:sldId id="407" r:id="rId58"/>
    <p:sldId id="284" r:id="rId59"/>
    <p:sldId id="460" r:id="rId60"/>
    <p:sldId id="285" r:id="rId61"/>
    <p:sldId id="382" r:id="rId62"/>
    <p:sldId id="286" r:id="rId63"/>
    <p:sldId id="440" r:id="rId64"/>
    <p:sldId id="287" r:id="rId65"/>
    <p:sldId id="434" r:id="rId66"/>
    <p:sldId id="288" r:id="rId67"/>
    <p:sldId id="442" r:id="rId68"/>
    <p:sldId id="289" r:id="rId69"/>
    <p:sldId id="441" r:id="rId70"/>
    <p:sldId id="290" r:id="rId71"/>
    <p:sldId id="405" r:id="rId72"/>
    <p:sldId id="291" r:id="rId73"/>
    <p:sldId id="455" r:id="rId74"/>
    <p:sldId id="292" r:id="rId75"/>
    <p:sldId id="435" r:id="rId76"/>
    <p:sldId id="293" r:id="rId77"/>
    <p:sldId id="461" r:id="rId78"/>
    <p:sldId id="294" r:id="rId79"/>
    <p:sldId id="391" r:id="rId80"/>
    <p:sldId id="295" r:id="rId81"/>
    <p:sldId id="383" r:id="rId82"/>
    <p:sldId id="296" r:id="rId83"/>
    <p:sldId id="423" r:id="rId84"/>
    <p:sldId id="297" r:id="rId85"/>
    <p:sldId id="439" r:id="rId86"/>
    <p:sldId id="298" r:id="rId87"/>
    <p:sldId id="443" r:id="rId88"/>
    <p:sldId id="299" r:id="rId89"/>
    <p:sldId id="436" r:id="rId90"/>
    <p:sldId id="300" r:id="rId91"/>
    <p:sldId id="422" r:id="rId92"/>
    <p:sldId id="301" r:id="rId93"/>
    <p:sldId id="454" r:id="rId94"/>
    <p:sldId id="302" r:id="rId95"/>
    <p:sldId id="462" r:id="rId96"/>
    <p:sldId id="303" r:id="rId97"/>
    <p:sldId id="463" r:id="rId98"/>
    <p:sldId id="304" r:id="rId99"/>
    <p:sldId id="464" r:id="rId100"/>
    <p:sldId id="305" r:id="rId101"/>
    <p:sldId id="381" r:id="rId102"/>
    <p:sldId id="306" r:id="rId103"/>
    <p:sldId id="453" r:id="rId104"/>
    <p:sldId id="307" r:id="rId105"/>
    <p:sldId id="438" r:id="rId106"/>
    <p:sldId id="308" r:id="rId107"/>
    <p:sldId id="465" r:id="rId108"/>
    <p:sldId id="309" r:id="rId109"/>
    <p:sldId id="437" r:id="rId110"/>
    <p:sldId id="310" r:id="rId111"/>
    <p:sldId id="421" r:id="rId112"/>
    <p:sldId id="311" r:id="rId113"/>
    <p:sldId id="452" r:id="rId114"/>
    <p:sldId id="312" r:id="rId115"/>
    <p:sldId id="466" r:id="rId116"/>
    <p:sldId id="313" r:id="rId117"/>
    <p:sldId id="467" r:id="rId118"/>
    <p:sldId id="314" r:id="rId119"/>
    <p:sldId id="468" r:id="rId120"/>
    <p:sldId id="315" r:id="rId121"/>
    <p:sldId id="392" r:id="rId122"/>
    <p:sldId id="316" r:id="rId123"/>
    <p:sldId id="469" r:id="rId124"/>
    <p:sldId id="317" r:id="rId125"/>
    <p:sldId id="471" r:id="rId126"/>
    <p:sldId id="318" r:id="rId127"/>
    <p:sldId id="424" r:id="rId128"/>
    <p:sldId id="319" r:id="rId129"/>
    <p:sldId id="451" r:id="rId130"/>
    <p:sldId id="320" r:id="rId131"/>
    <p:sldId id="393" r:id="rId132"/>
    <p:sldId id="321" r:id="rId133"/>
    <p:sldId id="420" r:id="rId134"/>
    <p:sldId id="322" r:id="rId135"/>
    <p:sldId id="450" r:id="rId136"/>
    <p:sldId id="323" r:id="rId137"/>
    <p:sldId id="470" r:id="rId138"/>
    <p:sldId id="324" r:id="rId139"/>
    <p:sldId id="473" r:id="rId140"/>
    <p:sldId id="325" r:id="rId141"/>
    <p:sldId id="394" r:id="rId142"/>
    <p:sldId id="326" r:id="rId143"/>
    <p:sldId id="472" r:id="rId144"/>
    <p:sldId id="327" r:id="rId145"/>
    <p:sldId id="449" r:id="rId146"/>
    <p:sldId id="328" r:id="rId147"/>
    <p:sldId id="474" r:id="rId148"/>
    <p:sldId id="329" r:id="rId149"/>
    <p:sldId id="475" r:id="rId150"/>
    <p:sldId id="330" r:id="rId151"/>
    <p:sldId id="476" r:id="rId152"/>
    <p:sldId id="331" r:id="rId153"/>
    <p:sldId id="477" r:id="rId154"/>
    <p:sldId id="332" r:id="rId155"/>
    <p:sldId id="431" r:id="rId156"/>
    <p:sldId id="333" r:id="rId157"/>
    <p:sldId id="448" r:id="rId158"/>
    <p:sldId id="334" r:id="rId159"/>
    <p:sldId id="478" r:id="rId160"/>
    <p:sldId id="335" r:id="rId161"/>
    <p:sldId id="395" r:id="rId162"/>
    <p:sldId id="336" r:id="rId163"/>
    <p:sldId id="479" r:id="rId164"/>
    <p:sldId id="337" r:id="rId165"/>
    <p:sldId id="480" r:id="rId166"/>
    <p:sldId id="338" r:id="rId167"/>
    <p:sldId id="419" r:id="rId168"/>
    <p:sldId id="339" r:id="rId169"/>
    <p:sldId id="481" r:id="rId170"/>
    <p:sldId id="340" r:id="rId171"/>
    <p:sldId id="483" r:id="rId172"/>
    <p:sldId id="341" r:id="rId173"/>
    <p:sldId id="484" r:id="rId174"/>
    <p:sldId id="342" r:id="rId175"/>
    <p:sldId id="485" r:id="rId176"/>
    <p:sldId id="343" r:id="rId177"/>
    <p:sldId id="482" r:id="rId178"/>
    <p:sldId id="344" r:id="rId179"/>
    <p:sldId id="486" r:id="rId180"/>
    <p:sldId id="345" r:id="rId181"/>
    <p:sldId id="396" r:id="rId182"/>
    <p:sldId id="346" r:id="rId183"/>
    <p:sldId id="418" r:id="rId184"/>
    <p:sldId id="347" r:id="rId185"/>
    <p:sldId id="447" r:id="rId186"/>
    <p:sldId id="348" r:id="rId187"/>
    <p:sldId id="487" r:id="rId188"/>
    <p:sldId id="349" r:id="rId189"/>
    <p:sldId id="446" r:id="rId190"/>
    <p:sldId id="350" r:id="rId191"/>
    <p:sldId id="488" r:id="rId192"/>
    <p:sldId id="351" r:id="rId193"/>
    <p:sldId id="410" r:id="rId194"/>
    <p:sldId id="352" r:id="rId195"/>
    <p:sldId id="430" r:id="rId196"/>
    <p:sldId id="353" r:id="rId197"/>
    <p:sldId id="489" r:id="rId198"/>
    <p:sldId id="354" r:id="rId199"/>
    <p:sldId id="490" r:id="rId200"/>
    <p:sldId id="355" r:id="rId201"/>
    <p:sldId id="399" r:id="rId202"/>
    <p:sldId id="356" r:id="rId203"/>
    <p:sldId id="491" r:id="rId204"/>
    <p:sldId id="358" r:id="rId205"/>
    <p:sldId id="429" r:id="rId206"/>
    <p:sldId id="359" r:id="rId207"/>
    <p:sldId id="445" r:id="rId208"/>
    <p:sldId id="360" r:id="rId209"/>
    <p:sldId id="492" r:id="rId210"/>
    <p:sldId id="361" r:id="rId211"/>
    <p:sldId id="417" r:id="rId212"/>
    <p:sldId id="362" r:id="rId213"/>
    <p:sldId id="493" r:id="rId214"/>
    <p:sldId id="363" r:id="rId215"/>
    <p:sldId id="427" r:id="rId216"/>
    <p:sldId id="364" r:id="rId217"/>
    <p:sldId id="428" r:id="rId218"/>
    <p:sldId id="365" r:id="rId219"/>
    <p:sldId id="494" r:id="rId220"/>
    <p:sldId id="366" r:id="rId221"/>
    <p:sldId id="400" r:id="rId222"/>
    <p:sldId id="367" r:id="rId223"/>
    <p:sldId id="444" r:id="rId224"/>
    <p:sldId id="368" r:id="rId225"/>
    <p:sldId id="377" r:id="rId226"/>
    <p:sldId id="369" r:id="rId227"/>
    <p:sldId id="495" r:id="rId228"/>
    <p:sldId id="370" r:id="rId229"/>
    <p:sldId id="496" r:id="rId230"/>
    <p:sldId id="371" r:id="rId231"/>
    <p:sldId id="398" r:id="rId232"/>
    <p:sldId id="372" r:id="rId233"/>
    <p:sldId id="416" r:id="rId234"/>
    <p:sldId id="373" r:id="rId235"/>
    <p:sldId id="426" r:id="rId236"/>
    <p:sldId id="374" r:id="rId237"/>
    <p:sldId id="425" r:id="rId238"/>
    <p:sldId id="375" r:id="rId239"/>
    <p:sldId id="411" r:id="rId240"/>
    <p:sldId id="376" r:id="rId241"/>
    <p:sldId id="380" r:id="rId2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6" d="100"/>
          <a:sy n="96" d="100"/>
        </p:scale>
        <p:origin x="-25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theme" Target="theme/theme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http://www.google.com/url?sa=i&amp;rct=j&amp;q=&amp;esrc=s&amp;source=images&amp;cd=&amp;cad=rja&amp;uact=8&amp;ved=0ahUKEwjRvKXnre_QAhUFLmMKHQc3Aa0QjRwIBw&amp;url=http://www.medirabbit.com/EN/Uro_gen_diseases/castration/Spay/Steril_en.html&amp;psig=AFQjCNGB7gVf9td2znI4tAfQtdo3bIffJA&amp;ust=148165624692994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google.ca/url?sa=i&amp;rct=j&amp;q=&amp;esrc=s&amp;source=images&amp;cd=&amp;cad=rja&amp;uact=8&amp;ved=0ahUKEwjqhuP69IfRAhUkzIMKHU_QBAUQjRwIBw&amp;url=https://commons.wikimedia.org/wiki/File:Acomys.cahirinus.cahirinus.6871.jpg&amp;bvm=bv.142059868,d.amc&amp;psig=AFQjCNF8pIwGh8qvImDK0JkaJJZ76i0Uvw&amp;ust=1482499979431860" TargetMode="External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http://infovets.com/healthysmrm/Images/C158-3.jpg" TargetMode="External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http://images.wisegeek.com/radioactivity-sign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google.com.sg/url?sa=i&amp;rct=j&amp;q=&amp;esrc=s&amp;source=images&amp;cd=&amp;cad=rja&amp;uact=8&amp;ved=0ahUKEwjaqfTW3JjRAhXEso8KHbQhDwwQjRwIBw&amp;url=https://www.researchgate.net/figure/7690424_fig1_Fig-1-Approximate-location-of-cannulae-and-extradural-electrodes-in-the-rat&amp;bvm=bv.142059868,d.c2I&amp;psig=AFQjCNHQE9a6u4liZdPT-_cfymZwcOvHEw&amp;ust=1483077530182095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2017 Mock Exam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94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521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896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839" y="535915"/>
            <a:ext cx="7193712" cy="551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774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7232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788" y="727224"/>
            <a:ext cx="7346382" cy="557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8934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6606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 l="33925" t="25238" r="43890" b="44973"/>
          <a:stretch>
            <a:fillRect/>
          </a:stretch>
        </p:blipFill>
        <p:spPr bwMode="auto">
          <a:xfrm>
            <a:off x="2226225" y="662245"/>
            <a:ext cx="7685525" cy="5341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75201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229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eep Apparatu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43"/>
          <a:stretch>
            <a:fillRect/>
          </a:stretch>
        </p:blipFill>
        <p:spPr bwMode="auto">
          <a:xfrm>
            <a:off x="2068884" y="796925"/>
            <a:ext cx="7644459" cy="462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45894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54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2579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gdsimone\Desktop\d2vy8wgnrbxgx8cxber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679" y="607983"/>
            <a:ext cx="6577102" cy="49733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673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external file that holds a picture, illustration, etc.&#10;Object name is cm2014000025f0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68348" r="58996"/>
          <a:stretch/>
        </p:blipFill>
        <p:spPr bwMode="auto">
          <a:xfrm>
            <a:off x="4575492" y="358140"/>
            <a:ext cx="3455706" cy="582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922415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9062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497" y="659920"/>
            <a:ext cx="7447790" cy="5490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07606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56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9834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 Chimeric Mi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404" y="2208362"/>
            <a:ext cx="7860131" cy="2209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925170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57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0345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ge result for pocket gophe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616" y="617328"/>
            <a:ext cx="5468788" cy="53176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208191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58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7910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52" y="1391285"/>
            <a:ext cx="5433695" cy="407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6335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59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3583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marmose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162" y="440624"/>
            <a:ext cx="4476030" cy="5804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053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1739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6756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78" y="914921"/>
            <a:ext cx="6192539" cy="520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1619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3949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baboo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47" y="706286"/>
            <a:ext cx="6991710" cy="4857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5821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0842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29" y="479485"/>
            <a:ext cx="6634343" cy="5075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13094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9219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68" y="504195"/>
            <a:ext cx="5957439" cy="5793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977321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64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3471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03" y="237677"/>
            <a:ext cx="5224433" cy="388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340" y="2551274"/>
            <a:ext cx="5285357" cy="397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703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543479" y="340384"/>
            <a:ext cx="4496339" cy="606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7283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8180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houle\AppData\Local\Microsoft\Windows\Temporary Internet Files\Content.Outlook\QV801HQT\IMAG3748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78" t="10390" r="32696" b="7411"/>
          <a:stretch/>
        </p:blipFill>
        <p:spPr bwMode="auto">
          <a:xfrm>
            <a:off x="4015246" y="798926"/>
            <a:ext cx="4283362" cy="5153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064030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66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4165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139" y="597858"/>
            <a:ext cx="3890514" cy="6087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74873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67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4439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60" y="772513"/>
            <a:ext cx="5966304" cy="523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38957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68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521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uchin Costa Ric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062" y="768775"/>
            <a:ext cx="5036209" cy="5261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91577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69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3495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020" y="838289"/>
            <a:ext cx="8502052" cy="5010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9495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5395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6352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85" y="520490"/>
            <a:ext cx="5693063" cy="589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2479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9751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54" y="1052153"/>
            <a:ext cx="8108819" cy="493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2478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4163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escription: C:\Users\phangss\Desktop\RGS Batch 8\RGS Week 5(fri-end wk 5)\0111 images\287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639" y="738008"/>
            <a:ext cx="5578116" cy="538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15324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3005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mediacdn.nhbs.com/jackets/jackets_resizer_xlarge/17/1751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5549" y="403793"/>
            <a:ext cx="3428496" cy="573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830661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74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064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038" y="547688"/>
            <a:ext cx="5653268" cy="55856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6301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21795" t="23931" r="25641" b="12536"/>
          <a:stretch/>
        </p:blipFill>
        <p:spPr bwMode="auto">
          <a:xfrm>
            <a:off x="2888232" y="893852"/>
            <a:ext cx="7239180" cy="4963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40183" y="3605349"/>
            <a:ext cx="278674" cy="148916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866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4194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217760" y="289302"/>
            <a:ext cx="9642895" cy="5274737"/>
            <a:chOff x="1217760" y="289302"/>
            <a:chExt cx="9642895" cy="5274737"/>
          </a:xfrm>
        </p:grpSpPr>
        <p:pic>
          <p:nvPicPr>
            <p:cNvPr id="4" name="Picture 3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7761" y="289302"/>
              <a:ext cx="3423249" cy="2591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3916" y="289302"/>
              <a:ext cx="3406739" cy="2591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7760" y="3149163"/>
              <a:ext cx="3423250" cy="24148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3915" y="3149163"/>
              <a:ext cx="3406739" cy="2414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4002657" y="2113472"/>
              <a:ext cx="5348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325817" y="2138031"/>
              <a:ext cx="5348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  <a:endPara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02656" y="4748525"/>
              <a:ext cx="5348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325814" y="4861102"/>
              <a:ext cx="5348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486322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76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2200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ge result for tyzzer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21" y="834731"/>
            <a:ext cx="7031967" cy="49794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43545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77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4347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ceholder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7962" y="437107"/>
            <a:ext cx="6930325" cy="535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4899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78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1650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944" y="660370"/>
            <a:ext cx="7665708" cy="575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71367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79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5667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7" y="1671637"/>
            <a:ext cx="5610225" cy="3514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167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490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8875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dog ID tatto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393" y="556728"/>
            <a:ext cx="7793949" cy="4972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21728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4562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729" y="765984"/>
            <a:ext cx="7628626" cy="512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895066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5304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90" y="1008637"/>
            <a:ext cx="7583680" cy="509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3064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0009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heep ba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102" y="385313"/>
            <a:ext cx="7342039" cy="550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70106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84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3383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re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829" y="1224950"/>
            <a:ext cx="8352473" cy="3510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4756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6" descr="Ferret Distem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59" y="511804"/>
            <a:ext cx="3951971" cy="267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5" descr="ferret_feet_distem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550" y="1572492"/>
            <a:ext cx="4001549" cy="32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6" descr="Ferret Distemper urinary bladder distemper inclusion bod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79" y="3414319"/>
            <a:ext cx="4295920" cy="310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00771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4672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o.quizlet.com/i/wbXdFU0SzgThMi7PMW6kV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406" y="355594"/>
            <a:ext cx="4208522" cy="3207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web.stanford.edu/group/parasites/ParaSites2002/hymenolepsis/diminuta_scolex_2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343" y="2639683"/>
            <a:ext cx="3804249" cy="4106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990231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86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1037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816" y="160545"/>
            <a:ext cx="4994928" cy="637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9699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87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0385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70" y="496017"/>
            <a:ext cx="8913956" cy="5128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03230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88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4267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888" y="1145648"/>
            <a:ext cx="7036818" cy="45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1636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89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3933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olive bab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800" y="1005427"/>
            <a:ext cx="5257350" cy="499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29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1435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8777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7" y="799513"/>
            <a:ext cx="8364694" cy="504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6709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6655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ecx.images-amazon.com/images/I/41PzVCTxdUL._SX342_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116" y="556402"/>
            <a:ext cx="5239109" cy="5628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23790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5213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48" y="677624"/>
            <a:ext cx="4515478" cy="339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442" y="3004889"/>
            <a:ext cx="4581076" cy="341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54986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8641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28" y="1389931"/>
            <a:ext cx="8925195" cy="3328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01597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94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01213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msrmb\AppData\Local\Microsoft\Windows\INetCache\Content.Word\06-6139 Rabbit, GI Tract, Normal, Gross 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590" y="592947"/>
            <a:ext cx="7691588" cy="575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31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872" y="886211"/>
            <a:ext cx="6725550" cy="537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84427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0138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 l="4470" t="18413" r="87150" b="63067"/>
          <a:stretch>
            <a:fillRect/>
          </a:stretch>
        </p:blipFill>
        <p:spPr bwMode="auto">
          <a:xfrm>
            <a:off x="2465310" y="770002"/>
            <a:ext cx="6885724" cy="479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588987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96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597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736" y="358989"/>
            <a:ext cx="6931496" cy="599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37090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97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5460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c_mi" descr="Image result for uterine aneurysms rabbit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0985" y="288175"/>
            <a:ext cx="5910532" cy="420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rabbit uterine adenocarcinoma histology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669" y="3174521"/>
            <a:ext cx="5555500" cy="3494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36624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98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9847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red grain mit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7859" y="358571"/>
            <a:ext cx="2872381" cy="260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flour beetl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880" y="359817"/>
            <a:ext cx="2993150" cy="260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booklous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7859" y="3959285"/>
            <a:ext cx="3571122" cy="24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 result for beetles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879" y="3959285"/>
            <a:ext cx="3096667" cy="24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726611" y="457200"/>
            <a:ext cx="690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34755" y="358571"/>
            <a:ext cx="690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79812" y="3934753"/>
            <a:ext cx="690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31103" y="3959285"/>
            <a:ext cx="690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2095856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99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3132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 l="15379" t="34524" r="76612" b="46193"/>
          <a:stretch>
            <a:fillRect/>
          </a:stretch>
        </p:blipFill>
        <p:spPr bwMode="auto">
          <a:xfrm>
            <a:off x="3644882" y="1171556"/>
            <a:ext cx="5085050" cy="408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1733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79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2797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5963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g05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620" y="408082"/>
            <a:ext cx="4767521" cy="315890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Picture 4" descr="Dog05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557" y="3641124"/>
            <a:ext cx="5189220" cy="2948485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338315942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9070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306" y="470499"/>
            <a:ext cx="6481664" cy="50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9058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7166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74769" y="419100"/>
            <a:ext cx="8690665" cy="5860930"/>
            <a:chOff x="1574769" y="419100"/>
            <a:chExt cx="8690665" cy="5860930"/>
          </a:xfrm>
        </p:grpSpPr>
        <p:pic>
          <p:nvPicPr>
            <p:cNvPr id="4" name="Picture 3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74769" y="419100"/>
              <a:ext cx="3687344" cy="5860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4416725" y="5244860"/>
              <a:ext cx="7677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0000"/>
                  </a:solidFill>
                </a:rPr>
                <a:t>A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pic>
          <p:nvPicPr>
            <p:cNvPr id="6" name="Picture 5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27924" y="419100"/>
              <a:ext cx="3894378" cy="5860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9497684" y="5244859"/>
              <a:ext cx="7677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6710575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40869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E:\D Drive\bkup\D Drive\Images\Teaching Images - Access Limited\Bunte Rabbit\06-6139 Rabbit, GI Tract, Normal, Gross\Rabbit anatomy spleen Norm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66" y="650156"/>
            <a:ext cx="7559016" cy="566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960079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104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55054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orig01.deviantart.net/eabe/f/2008/277/5/2/dendrobates_spp__by_goclikt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" t="8482" r="1037" b="10954"/>
          <a:stretch/>
        </p:blipFill>
        <p:spPr bwMode="auto">
          <a:xfrm>
            <a:off x="4392295" y="1628775"/>
            <a:ext cx="3407410" cy="3600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1354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acomys cahirinus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326" y="758555"/>
            <a:ext cx="7889953" cy="50125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498526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02900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 1 thumbnail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554" y="644878"/>
            <a:ext cx="6981646" cy="5307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846298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106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10468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medirabbit.com/EN/Hematology/Cells/fig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579" y="526073"/>
            <a:ext cx="5861991" cy="4701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09665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107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35601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677" y="670542"/>
            <a:ext cx="7815712" cy="5445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138059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108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94404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9955" y="393400"/>
            <a:ext cx="3749532" cy="623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9264014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109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88328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814" y="928645"/>
            <a:ext cx="7383684" cy="3867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013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2393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84559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3"/>
          <a:stretch/>
        </p:blipFill>
        <p:spPr bwMode="auto">
          <a:xfrm>
            <a:off x="3678708" y="530620"/>
            <a:ext cx="4979259" cy="28139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89" r="41810"/>
          <a:stretch/>
        </p:blipFill>
        <p:spPr bwMode="auto">
          <a:xfrm>
            <a:off x="3678708" y="3344562"/>
            <a:ext cx="3141200" cy="1433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6941026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14152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n external file that holds a picture, illustration, etc.&#10;Object name is nihms559093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58"/>
          <a:stretch>
            <a:fillRect/>
          </a:stretch>
        </p:blipFill>
        <p:spPr bwMode="auto">
          <a:xfrm>
            <a:off x="1704166" y="825860"/>
            <a:ext cx="8751049" cy="538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606542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50166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110" y="642303"/>
            <a:ext cx="6600101" cy="568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3943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92800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pigeo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66" y="1008122"/>
            <a:ext cx="6173560" cy="4521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898535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114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35025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Mini p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057" y="824272"/>
            <a:ext cx="4472347" cy="447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816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lum bright="21000" contrast="23000"/>
          </a:blip>
          <a:srcRect l="7035" t="26514" r="15369" b="21501"/>
          <a:stretch/>
        </p:blipFill>
        <p:spPr>
          <a:xfrm rot="16200000">
            <a:off x="3564761" y="2053"/>
            <a:ext cx="4616169" cy="621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15790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58636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11" y="438904"/>
            <a:ext cx="4190964" cy="58842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16935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116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81610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719" y="611037"/>
            <a:ext cx="8385594" cy="5513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44455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117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86349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495" y="791353"/>
            <a:ext cx="7450048" cy="559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168408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118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03263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 l="15278" t="43891" r="61666" b="23982"/>
          <a:stretch>
            <a:fillRect/>
          </a:stretch>
        </p:blipFill>
        <p:spPr bwMode="auto">
          <a:xfrm>
            <a:off x="1684218" y="771974"/>
            <a:ext cx="9521495" cy="439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9776345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119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8969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disbudding of goats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021" y="976827"/>
            <a:ext cx="6849119" cy="513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253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74527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 120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37031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428" y="1452322"/>
            <a:ext cx="8939842" cy="39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03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981" y="1174053"/>
            <a:ext cx="6308042" cy="4182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636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78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849" y="845748"/>
            <a:ext cx="7698626" cy="5132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353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14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03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898" y="1256914"/>
            <a:ext cx="557212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606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21635" t="17949" r="50320" b="43874"/>
          <a:stretch/>
        </p:blipFill>
        <p:spPr bwMode="auto">
          <a:xfrm>
            <a:off x="3272107" y="1154035"/>
            <a:ext cx="6432610" cy="47033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202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63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48372" y="926335"/>
            <a:ext cx="5997919" cy="451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6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16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84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images.wisegeek.com/radioactivity-sign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301" y="558437"/>
            <a:ext cx="5783641" cy="544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294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17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37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taubedaisy.de/tbilder-a-d/carneau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690" y="425365"/>
            <a:ext cx="5532408" cy="5733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726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18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59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muromachi.com/en/wp-content/uploads/sites/2/2015/03/mmw-0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045" y="361471"/>
            <a:ext cx="4803027" cy="5978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5878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19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43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842" y="580845"/>
            <a:ext cx="4591988" cy="3927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792" y="2472602"/>
            <a:ext cx="4600755" cy="405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38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480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18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kurtzdm\AppData\Local\Microsoft\Windows\Temporary Internet Files\Content.Outlook\FJ25XGM0\Acidifier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825" y="577404"/>
            <a:ext cx="7619099" cy="54938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721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328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C:\Users\catesc\Box Sync\Cedars\Clinical\Species\Rodent\Rat\LGL leukemia aged Fisher 344 rats\IMG_19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14" y="225596"/>
            <a:ext cx="5107203" cy="383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C:\Users\catesc\Box Sync\Cedars\Clinical\Species\Rodent\Rat\LGL leukemia aged Fisher 344 rats\IMG_19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324" y="2513355"/>
            <a:ext cx="5553377" cy="415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9131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281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536" y="573174"/>
            <a:ext cx="7748631" cy="588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97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121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16" y="1300162"/>
            <a:ext cx="4043363" cy="3119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079" y="1300162"/>
            <a:ext cx="3810000" cy="31194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4567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24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388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58" y="345212"/>
            <a:ext cx="4442197" cy="589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89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lise.SLRI_LAN1\Desktop\probe pic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806" y="1048020"/>
            <a:ext cx="6786922" cy="4464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34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895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199" y="1540629"/>
            <a:ext cx="3194093" cy="307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499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26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34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300" y="1539635"/>
            <a:ext cx="741045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3662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27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952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iat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2" b="38702"/>
          <a:stretch/>
        </p:blipFill>
        <p:spPr bwMode="auto">
          <a:xfrm>
            <a:off x="2432649" y="1644770"/>
            <a:ext cx="8043545" cy="330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4389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28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561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673823" y="622600"/>
            <a:ext cx="6371323" cy="5253891"/>
            <a:chOff x="2673823" y="622600"/>
            <a:chExt cx="6371323" cy="5253891"/>
          </a:xfrm>
        </p:grpSpPr>
        <p:pic>
          <p:nvPicPr>
            <p:cNvPr id="2050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3823" y="622600"/>
              <a:ext cx="6371323" cy="525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270422" y="2850292"/>
              <a:ext cx="2150075" cy="4448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087762" y="3270422"/>
              <a:ext cx="691979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  <a:endPara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977449" y="3715265"/>
              <a:ext cx="675502" cy="3707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447005" y="1013254"/>
              <a:ext cx="667265" cy="4118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11894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29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778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:\OPERATIONS\Photos\Gugg Clinical Lab Photos\Image11(MedSciLimper)grain m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169173"/>
            <a:ext cx="86360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804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77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61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lise.SLRI_LAN1\Desktop\socialbility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45" y="1032730"/>
            <a:ext cx="7567810" cy="4919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1938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710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http://v.imgi.no/c4jkarnpz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744" y="1228126"/>
            <a:ext cx="6672082" cy="446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8296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729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686570" y="894397"/>
            <a:ext cx="7259687" cy="469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254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168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165" y="1150488"/>
            <a:ext cx="7006926" cy="432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3814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34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789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78031" y="969322"/>
            <a:ext cx="7747455" cy="4275538"/>
            <a:chOff x="2768145" y="1547292"/>
            <a:chExt cx="5599478" cy="3154104"/>
          </a:xfrm>
        </p:grpSpPr>
        <p:pic>
          <p:nvPicPr>
            <p:cNvPr id="10" name="Picture 9" descr="Image result for bregma">
              <a:hlinkClick r:id="rId2" tgtFrame="_blank"/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8145" y="1547292"/>
              <a:ext cx="5599478" cy="31541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321170" y="1837426"/>
              <a:ext cx="46582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901797" y="2421147"/>
              <a:ext cx="46582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3377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04" y="316043"/>
            <a:ext cx="3806592" cy="602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164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041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 t="1679" r="2615" b="953"/>
          <a:stretch/>
        </p:blipFill>
        <p:spPr bwMode="auto">
          <a:xfrm>
            <a:off x="3425944" y="421364"/>
            <a:ext cx="5232023" cy="49826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05648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36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492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230" y="1269425"/>
            <a:ext cx="6705600" cy="404876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7680790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37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229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%20Shot%202017-01-03%20at%2011.02.28%20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788" y="443602"/>
            <a:ext cx="3470215" cy="5827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9360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38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027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049999\Desktop\Dropbox\Temp\File Dec 22, 1 53 55 PM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619" y="1061049"/>
            <a:ext cx="6573328" cy="492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0532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39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516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12" y="1034839"/>
            <a:ext cx="9194524" cy="3839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79177" y="1942011"/>
            <a:ext cx="1105989" cy="69668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95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929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40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092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846" y="637423"/>
            <a:ext cx="7736654" cy="479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42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888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Tricain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603" y="538701"/>
            <a:ext cx="5265439" cy="5870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19429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196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487" y="462915"/>
            <a:ext cx="7240438" cy="5213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4384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002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539" y="799981"/>
            <a:ext cx="6435609" cy="503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1012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44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347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lth Hazard | Photo Credit: OSHA | Copyright: Public Domai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683" y="735409"/>
            <a:ext cx="4896204" cy="4587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478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mp-tailed macaqu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2" y="1066800"/>
            <a:ext cx="3990975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3907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575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3077" y="1061050"/>
            <a:ext cx="6740100" cy="509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58074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46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518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acupuncture need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89" y="999227"/>
            <a:ext cx="6781800" cy="489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8527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47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02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documents.allentowninc.com/PhantomBD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430" y="396815"/>
            <a:ext cx="4042913" cy="606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8216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48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1465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askjpc.org/vspo/pics/dp2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t="10383" r="14757" b="15902"/>
          <a:stretch/>
        </p:blipFill>
        <p:spPr bwMode="auto">
          <a:xfrm rot="16200000">
            <a:off x="7224277" y="1818692"/>
            <a:ext cx="4756334" cy="37413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http://dora.missouri.edu/wp-content/uploads/2013/01/Untitled-5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769" y="1311212"/>
            <a:ext cx="4177897" cy="4574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2318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49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4776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03" y="1775705"/>
            <a:ext cx="3810000" cy="3429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03" y="1758503"/>
            <a:ext cx="3466798" cy="346340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94869434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17F9D331-421E-442F-B033-AF5B21A448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4749</TotalTime>
  <Words>256</Words>
  <Application>Microsoft Office PowerPoint</Application>
  <PresentationFormat>Custom</PresentationFormat>
  <Paragraphs>134</Paragraphs>
  <Slides>241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241</vt:i4>
      </vt:variant>
    </vt:vector>
  </HeadingPairs>
  <TitlesOfParts>
    <vt:vector size="242" baseType="lpstr">
      <vt:lpstr>Crop</vt:lpstr>
      <vt:lpstr>2017 Mock Exam</vt:lpstr>
      <vt:lpstr>Question 1</vt:lpstr>
      <vt:lpstr>PowerPoint Presentation</vt:lpstr>
      <vt:lpstr>Question 2</vt:lpstr>
      <vt:lpstr>PowerPoint Presentation</vt:lpstr>
      <vt:lpstr>Question 3</vt:lpstr>
      <vt:lpstr>PowerPoint Presentation</vt:lpstr>
      <vt:lpstr>Question 4</vt:lpstr>
      <vt:lpstr>PowerPoint Presentation</vt:lpstr>
      <vt:lpstr>Question 5</vt:lpstr>
      <vt:lpstr>PowerPoint Presentation</vt:lpstr>
      <vt:lpstr>Question 6</vt:lpstr>
      <vt:lpstr>PowerPoint Presentation</vt:lpstr>
      <vt:lpstr>Question 7</vt:lpstr>
      <vt:lpstr>PowerPoint Presentation</vt:lpstr>
      <vt:lpstr>Question 8</vt:lpstr>
      <vt:lpstr>PowerPoint Presentation</vt:lpstr>
      <vt:lpstr>Question 9</vt:lpstr>
      <vt:lpstr>PowerPoint Presentation</vt:lpstr>
      <vt:lpstr>Question 10</vt:lpstr>
      <vt:lpstr>PowerPoint Presentation</vt:lpstr>
      <vt:lpstr>Question 11</vt:lpstr>
      <vt:lpstr>PowerPoint Presentation</vt:lpstr>
      <vt:lpstr>Question 12</vt:lpstr>
      <vt:lpstr>PowerPoint Presentation</vt:lpstr>
      <vt:lpstr>Question 13</vt:lpstr>
      <vt:lpstr>PowerPoint Presentation</vt:lpstr>
      <vt:lpstr>Question 14</vt:lpstr>
      <vt:lpstr>PowerPoint Presentation</vt:lpstr>
      <vt:lpstr>Question 15</vt:lpstr>
      <vt:lpstr>PowerPoint Presentation</vt:lpstr>
      <vt:lpstr>Question 16</vt:lpstr>
      <vt:lpstr>PowerPoint Presentation</vt:lpstr>
      <vt:lpstr>Question 17</vt:lpstr>
      <vt:lpstr>PowerPoint Presentation</vt:lpstr>
      <vt:lpstr>Question 18</vt:lpstr>
      <vt:lpstr>PowerPoint Presentation</vt:lpstr>
      <vt:lpstr>Question 19</vt:lpstr>
      <vt:lpstr>PowerPoint Presentation</vt:lpstr>
      <vt:lpstr>Question 20</vt:lpstr>
      <vt:lpstr>PowerPoint Presentation</vt:lpstr>
      <vt:lpstr>Question 21</vt:lpstr>
      <vt:lpstr>PowerPoint Presentation</vt:lpstr>
      <vt:lpstr>Question 22</vt:lpstr>
      <vt:lpstr>PowerPoint Presentation</vt:lpstr>
      <vt:lpstr>Question 23</vt:lpstr>
      <vt:lpstr>PowerPoint Presentation</vt:lpstr>
      <vt:lpstr>Question 24</vt:lpstr>
      <vt:lpstr>PowerPoint Presentation</vt:lpstr>
      <vt:lpstr>Question 25</vt:lpstr>
      <vt:lpstr>PowerPoint Presentation</vt:lpstr>
      <vt:lpstr>Question 26</vt:lpstr>
      <vt:lpstr>PowerPoint Presentation</vt:lpstr>
      <vt:lpstr>Question 27</vt:lpstr>
      <vt:lpstr>PowerPoint Presentation</vt:lpstr>
      <vt:lpstr>Question 28</vt:lpstr>
      <vt:lpstr>PowerPoint Presentation</vt:lpstr>
      <vt:lpstr>Question 29</vt:lpstr>
      <vt:lpstr>PowerPoint Presentation</vt:lpstr>
      <vt:lpstr>Question 30</vt:lpstr>
      <vt:lpstr>PowerPoint Presentation</vt:lpstr>
      <vt:lpstr>Question 31</vt:lpstr>
      <vt:lpstr>PowerPoint Presentation</vt:lpstr>
      <vt:lpstr>Question 32</vt:lpstr>
      <vt:lpstr>PowerPoint Presentation</vt:lpstr>
      <vt:lpstr>Question 33</vt:lpstr>
      <vt:lpstr>PowerPoint Presentation</vt:lpstr>
      <vt:lpstr>Question 34</vt:lpstr>
      <vt:lpstr>PowerPoint Presentation</vt:lpstr>
      <vt:lpstr>Question 35</vt:lpstr>
      <vt:lpstr>PowerPoint Presentation</vt:lpstr>
      <vt:lpstr>Question 36</vt:lpstr>
      <vt:lpstr>PowerPoint Presentation</vt:lpstr>
      <vt:lpstr>Question 37</vt:lpstr>
      <vt:lpstr>PowerPoint Presentation</vt:lpstr>
      <vt:lpstr>Question 38</vt:lpstr>
      <vt:lpstr>PowerPoint Presentation</vt:lpstr>
      <vt:lpstr>Question 39</vt:lpstr>
      <vt:lpstr>PowerPoint Presentation</vt:lpstr>
      <vt:lpstr>Question 40</vt:lpstr>
      <vt:lpstr>PowerPoint Presentation</vt:lpstr>
      <vt:lpstr>Question 41</vt:lpstr>
      <vt:lpstr>PowerPoint Presentation</vt:lpstr>
      <vt:lpstr>Question 42</vt:lpstr>
      <vt:lpstr>PowerPoint Presentation</vt:lpstr>
      <vt:lpstr>Question 43</vt:lpstr>
      <vt:lpstr>PowerPoint Presentation</vt:lpstr>
      <vt:lpstr>Question 44</vt:lpstr>
      <vt:lpstr>PowerPoint Presentation</vt:lpstr>
      <vt:lpstr>Question 45</vt:lpstr>
      <vt:lpstr>PowerPoint Presentation</vt:lpstr>
      <vt:lpstr>Question 46</vt:lpstr>
      <vt:lpstr>PowerPoint Presentation</vt:lpstr>
      <vt:lpstr>Question 47</vt:lpstr>
      <vt:lpstr>PowerPoint Presentation</vt:lpstr>
      <vt:lpstr>Question 48</vt:lpstr>
      <vt:lpstr>PowerPoint Presentation</vt:lpstr>
      <vt:lpstr>Question 49</vt:lpstr>
      <vt:lpstr>PowerPoint Presentation</vt:lpstr>
      <vt:lpstr>Question 50</vt:lpstr>
      <vt:lpstr>PowerPoint Presentation</vt:lpstr>
      <vt:lpstr>Question 51</vt:lpstr>
      <vt:lpstr>PowerPoint Presentation</vt:lpstr>
      <vt:lpstr>Question 52</vt:lpstr>
      <vt:lpstr>PowerPoint Presentation</vt:lpstr>
      <vt:lpstr>Question 53</vt:lpstr>
      <vt:lpstr>PowerPoint Presentation</vt:lpstr>
      <vt:lpstr>Question 54</vt:lpstr>
      <vt:lpstr>PowerPoint Presentation</vt:lpstr>
      <vt:lpstr>Question 55</vt:lpstr>
      <vt:lpstr>PowerPoint Presentation</vt:lpstr>
      <vt:lpstr>Question 56</vt:lpstr>
      <vt:lpstr>PowerPoint Presentation</vt:lpstr>
      <vt:lpstr>Question 57</vt:lpstr>
      <vt:lpstr>PowerPoint Presentation</vt:lpstr>
      <vt:lpstr>Question 58</vt:lpstr>
      <vt:lpstr>PowerPoint Presentation</vt:lpstr>
      <vt:lpstr>Question 59</vt:lpstr>
      <vt:lpstr>PowerPoint Presentation</vt:lpstr>
      <vt:lpstr>Question 60</vt:lpstr>
      <vt:lpstr>PowerPoint Presentation</vt:lpstr>
      <vt:lpstr>Question 61</vt:lpstr>
      <vt:lpstr>PowerPoint Presentation</vt:lpstr>
      <vt:lpstr>Question 62</vt:lpstr>
      <vt:lpstr>PowerPoint Presentation</vt:lpstr>
      <vt:lpstr>Question 63</vt:lpstr>
      <vt:lpstr>PowerPoint Presentation</vt:lpstr>
      <vt:lpstr>Question 64</vt:lpstr>
      <vt:lpstr>PowerPoint Presentation</vt:lpstr>
      <vt:lpstr>Question 65</vt:lpstr>
      <vt:lpstr>PowerPoint Presentation</vt:lpstr>
      <vt:lpstr>Question 66</vt:lpstr>
      <vt:lpstr>PowerPoint Presentation</vt:lpstr>
      <vt:lpstr>Question 67</vt:lpstr>
      <vt:lpstr>PowerPoint Presentation</vt:lpstr>
      <vt:lpstr>Question 68</vt:lpstr>
      <vt:lpstr>PowerPoint Presentation</vt:lpstr>
      <vt:lpstr>Question 69</vt:lpstr>
      <vt:lpstr>PowerPoint Presentation</vt:lpstr>
      <vt:lpstr>Question 70</vt:lpstr>
      <vt:lpstr>PowerPoint Presentation</vt:lpstr>
      <vt:lpstr>Question 71</vt:lpstr>
      <vt:lpstr>PowerPoint Presentation</vt:lpstr>
      <vt:lpstr>Question 72</vt:lpstr>
      <vt:lpstr>PowerPoint Presentation</vt:lpstr>
      <vt:lpstr>Question 73</vt:lpstr>
      <vt:lpstr>PowerPoint Presentation</vt:lpstr>
      <vt:lpstr>Question 74</vt:lpstr>
      <vt:lpstr>PowerPoint Presentation</vt:lpstr>
      <vt:lpstr>Question 75</vt:lpstr>
      <vt:lpstr>PowerPoint Presentation</vt:lpstr>
      <vt:lpstr>Question 76</vt:lpstr>
      <vt:lpstr>PowerPoint Presentation</vt:lpstr>
      <vt:lpstr>Question 77</vt:lpstr>
      <vt:lpstr>PowerPoint Presentation</vt:lpstr>
      <vt:lpstr>Question 78</vt:lpstr>
      <vt:lpstr>PowerPoint Presentation</vt:lpstr>
      <vt:lpstr>Question 79</vt:lpstr>
      <vt:lpstr>PowerPoint Presentation</vt:lpstr>
      <vt:lpstr>Question 80</vt:lpstr>
      <vt:lpstr>PowerPoint Presentation</vt:lpstr>
      <vt:lpstr>Question 81</vt:lpstr>
      <vt:lpstr>PowerPoint Presentation</vt:lpstr>
      <vt:lpstr>Question 82</vt:lpstr>
      <vt:lpstr>PowerPoint Presentation</vt:lpstr>
      <vt:lpstr>Question 83</vt:lpstr>
      <vt:lpstr>PowerPoint Presentation</vt:lpstr>
      <vt:lpstr>Question 84</vt:lpstr>
      <vt:lpstr>PowerPoint Presentation</vt:lpstr>
      <vt:lpstr>Question 85</vt:lpstr>
      <vt:lpstr>PowerPoint Presentation</vt:lpstr>
      <vt:lpstr>Question 86</vt:lpstr>
      <vt:lpstr>PowerPoint Presentation</vt:lpstr>
      <vt:lpstr>Question 87</vt:lpstr>
      <vt:lpstr>PowerPoint Presentation</vt:lpstr>
      <vt:lpstr>Question 88</vt:lpstr>
      <vt:lpstr>PowerPoint Presentation</vt:lpstr>
      <vt:lpstr>Question 89</vt:lpstr>
      <vt:lpstr>PowerPoint Presentation</vt:lpstr>
      <vt:lpstr>Question 90</vt:lpstr>
      <vt:lpstr>PowerPoint Presentation</vt:lpstr>
      <vt:lpstr>Question 91</vt:lpstr>
      <vt:lpstr>PowerPoint Presentation</vt:lpstr>
      <vt:lpstr>Question 92</vt:lpstr>
      <vt:lpstr>PowerPoint Presentation</vt:lpstr>
      <vt:lpstr>Question 93</vt:lpstr>
      <vt:lpstr>PowerPoint Presentation</vt:lpstr>
      <vt:lpstr>Question 94</vt:lpstr>
      <vt:lpstr>PowerPoint Presentation</vt:lpstr>
      <vt:lpstr>Question 95</vt:lpstr>
      <vt:lpstr>PowerPoint Presentation</vt:lpstr>
      <vt:lpstr>Question 96</vt:lpstr>
      <vt:lpstr>PowerPoint Presentation</vt:lpstr>
      <vt:lpstr>Question 97</vt:lpstr>
      <vt:lpstr>PowerPoint Presentation</vt:lpstr>
      <vt:lpstr>Question 98</vt:lpstr>
      <vt:lpstr>PowerPoint Presentation</vt:lpstr>
      <vt:lpstr>Question 99</vt:lpstr>
      <vt:lpstr>PowerPoint Presentation</vt:lpstr>
      <vt:lpstr>Question 100</vt:lpstr>
      <vt:lpstr>PowerPoint Presentation</vt:lpstr>
      <vt:lpstr>Question 101</vt:lpstr>
      <vt:lpstr>PowerPoint Presentation</vt:lpstr>
      <vt:lpstr>Question 102</vt:lpstr>
      <vt:lpstr>PowerPoint Presentation</vt:lpstr>
      <vt:lpstr>Question 103</vt:lpstr>
      <vt:lpstr>PowerPoint Presentation</vt:lpstr>
      <vt:lpstr>Question 104</vt:lpstr>
      <vt:lpstr>PowerPoint Presentation</vt:lpstr>
      <vt:lpstr>Question 105</vt:lpstr>
      <vt:lpstr>PowerPoint Presentation</vt:lpstr>
      <vt:lpstr>Question 106</vt:lpstr>
      <vt:lpstr>PowerPoint Presentation</vt:lpstr>
      <vt:lpstr>Question 107</vt:lpstr>
      <vt:lpstr>PowerPoint Presentation</vt:lpstr>
      <vt:lpstr>Question 108</vt:lpstr>
      <vt:lpstr>PowerPoint Presentation</vt:lpstr>
      <vt:lpstr>Question 109</vt:lpstr>
      <vt:lpstr>PowerPoint Presentation</vt:lpstr>
      <vt:lpstr>Question 110</vt:lpstr>
      <vt:lpstr>PowerPoint Presentation</vt:lpstr>
      <vt:lpstr>Question 111</vt:lpstr>
      <vt:lpstr>PowerPoint Presentation</vt:lpstr>
      <vt:lpstr>Question 112</vt:lpstr>
      <vt:lpstr>PowerPoint Presentation</vt:lpstr>
      <vt:lpstr>Question 113</vt:lpstr>
      <vt:lpstr>PowerPoint Presentation</vt:lpstr>
      <vt:lpstr>Question 114</vt:lpstr>
      <vt:lpstr>PowerPoint Presentation</vt:lpstr>
      <vt:lpstr>Question 115</vt:lpstr>
      <vt:lpstr>PowerPoint Presentation</vt:lpstr>
      <vt:lpstr>Question 116</vt:lpstr>
      <vt:lpstr>PowerPoint Presentation</vt:lpstr>
      <vt:lpstr>Question 117</vt:lpstr>
      <vt:lpstr>PowerPoint Presentation</vt:lpstr>
      <vt:lpstr>Question 118</vt:lpstr>
      <vt:lpstr>PowerPoint Presentation</vt:lpstr>
      <vt:lpstr>Question 119</vt:lpstr>
      <vt:lpstr>PowerPoint Presentation</vt:lpstr>
      <vt:lpstr>Question 120</vt:lpstr>
      <vt:lpstr>PowerPoint Presentation</vt:lpstr>
    </vt:vector>
  </TitlesOfParts>
  <Company>Indiana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 Mock Exam</dc:title>
  <dc:creator>Hickman, Debra</dc:creator>
  <cp:lastModifiedBy>WINERY</cp:lastModifiedBy>
  <cp:revision>52</cp:revision>
  <dcterms:created xsi:type="dcterms:W3CDTF">2017-01-19T18:45:11Z</dcterms:created>
  <dcterms:modified xsi:type="dcterms:W3CDTF">2017-07-09T20:30:28Z</dcterms:modified>
</cp:coreProperties>
</file>